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CC21"/>
    <a:srgbClr val="1FC522"/>
    <a:srgbClr val="2DD2EF"/>
    <a:srgbClr val="2FF1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-156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jp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516624"/>
            <a:ext cx="73152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E7D661-1836-44F7-8FAF-35E8F866ECD3}" type="datetime1">
              <a:rPr lang="en-US" smtClean="0"/>
              <a:pPr/>
              <a:t>10/8/18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F71CE-B899-4B2B-848D-9F12F0C901B6}" type="datetimeFigureOut">
              <a:rPr lang="en-US" smtClean="0"/>
              <a:t>10/8/18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97606D-E5C4-4C2F-8241-EC2663EF1CD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0" y="1826709"/>
            <a:ext cx="1492499" cy="448445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4524" y="1826709"/>
            <a:ext cx="5241476" cy="448445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2CF1CA-F464-4B29-B867-EAF8A9B936E3}" type="datetime1">
              <a:rPr lang="en-US" smtClean="0"/>
              <a:pPr/>
              <a:t>10/8/18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6B357-51B9-47D2-A71D-0D06CB03185D}" type="datetime1">
              <a:rPr lang="en-US" smtClean="0"/>
              <a:pPr/>
              <a:t>10/8/18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17572"/>
            <a:ext cx="73152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865097"/>
            <a:ext cx="73152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CB827-F132-4DF6-9FB9-4035A4C798EF}" type="datetime1">
              <a:rPr lang="en-US" smtClean="0"/>
              <a:pPr/>
              <a:t>10/8/18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2A601-7D32-4ED7-AD1A-974B6DDBDCDC}" type="datetime1">
              <a:rPr lang="en-US" smtClean="0"/>
              <a:pPr/>
              <a:t>10/8/18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14400" y="2743200"/>
            <a:ext cx="3566160" cy="35935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81728" y="2743200"/>
            <a:ext cx="3566160" cy="35956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348" y="2743200"/>
            <a:ext cx="336499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5144" y="2743200"/>
            <a:ext cx="336206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7B41-4A0C-4639-A132-E5C8F99A4BE8}" type="datetime1">
              <a:rPr lang="en-US" smtClean="0"/>
              <a:pPr/>
              <a:t>10/8/18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14400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81727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967FD-6084-4075-993E-77EC8038773F}" type="datetime1">
              <a:rPr lang="en-US" smtClean="0"/>
              <a:pPr/>
              <a:t>10/8/18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88B47-74BA-4873-ADAE-EB0120124E83}" type="datetime1">
              <a:rPr lang="en-US" smtClean="0"/>
              <a:pPr/>
              <a:t>10/8/18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5362"/>
            <a:ext cx="2950936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752" y="1826709"/>
            <a:ext cx="420784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61095"/>
            <a:ext cx="2950936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F52C1-9A39-494C-9977-BBEFAB872C1F}" type="datetime1">
              <a:rPr lang="en-US" smtClean="0"/>
              <a:pPr/>
              <a:t>10/8/18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8800"/>
            <a:ext cx="2953512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000" y="2286000"/>
            <a:ext cx="40386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59936"/>
            <a:ext cx="2953512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EACE2-EA00-4376-9A66-47ABB8B02CF5}" type="datetime1">
              <a:rPr lang="en-US" smtClean="0"/>
              <a:pPr/>
              <a:t>10/8/18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435268" y="573807"/>
            <a:ext cx="86236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8569419" y="573807"/>
            <a:ext cx="576072" cy="5723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769833"/>
            <a:ext cx="7315200" cy="35395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alpha val="50000"/>
                  </a:schemeClr>
                </a:solidFill>
              </a:defRPr>
            </a:lvl1pPr>
          </a:lstStyle>
          <a:p>
            <a:fld id="{DA47DADC-55EA-4839-91C8-5BCC0EC06F5C}" type="datetime1">
              <a:rPr lang="en-US" smtClean="0"/>
              <a:pPr/>
              <a:t>10/8/18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 vert="horz" lIns="91440" tIns="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2" r:id="rId10"/>
    <p:sldLayoutId id="214748367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5877" y="293042"/>
            <a:ext cx="8336039" cy="1595452"/>
          </a:xfrm>
        </p:spPr>
        <p:txBody>
          <a:bodyPr anchor="t">
            <a:normAutofit/>
          </a:bodyPr>
          <a:lstStyle/>
          <a:p>
            <a:pPr algn="ctr"/>
            <a:r>
              <a:rPr lang="en-US" dirty="0" smtClean="0"/>
              <a:t>Coconut Drifters</a:t>
            </a:r>
            <a:br>
              <a:rPr lang="en-US" dirty="0" smtClean="0"/>
            </a:br>
            <a:r>
              <a:rPr lang="en-US" sz="3600" dirty="0" smtClean="0"/>
              <a:t>Tracking Water Circulation in a Nutshell</a:t>
            </a:r>
            <a:endParaRPr lang="en-US" sz="3600" dirty="0"/>
          </a:p>
        </p:txBody>
      </p:sp>
      <p:pic>
        <p:nvPicPr>
          <p:cNvPr id="3" name="Picture 2" descr="He'eia NERR Boundar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86" y="2503714"/>
            <a:ext cx="4246675" cy="3450812"/>
          </a:xfrm>
          <a:prstGeom prst="rect">
            <a:avLst/>
          </a:prstGeom>
        </p:spPr>
      </p:pic>
      <p:pic>
        <p:nvPicPr>
          <p:cNvPr id="7" name="Picture 6" descr="He'ei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9326" y="2159000"/>
            <a:ext cx="4358234" cy="379552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63286" y="6150597"/>
            <a:ext cx="42466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He’eia</a:t>
            </a:r>
            <a:r>
              <a:rPr lang="en-US" sz="1600" dirty="0" smtClean="0"/>
              <a:t> National Estuary Research Reserve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4545241" y="6150597"/>
            <a:ext cx="42466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/>
              <a:t>He’eia</a:t>
            </a:r>
            <a:r>
              <a:rPr lang="en-US" sz="1600" dirty="0" smtClean="0"/>
              <a:t> Fishpond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64319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435" y="1011754"/>
            <a:ext cx="4131070" cy="968422"/>
          </a:xfrm>
        </p:spPr>
        <p:txBody>
          <a:bodyPr>
            <a:normAutofit fontScale="90000"/>
          </a:bodyPr>
          <a:lstStyle/>
          <a:p>
            <a:r>
              <a:rPr lang="en-US" sz="3200" dirty="0" err="1" smtClean="0"/>
              <a:t>Adafruit</a:t>
            </a:r>
            <a:r>
              <a:rPr lang="en-US" sz="3200" dirty="0" smtClean="0"/>
              <a:t> Feather MO with </a:t>
            </a:r>
            <a:r>
              <a:rPr lang="en-US" sz="3200" dirty="0" err="1" smtClean="0"/>
              <a:t>LoRa</a:t>
            </a:r>
            <a:r>
              <a:rPr lang="en-US" sz="3200" dirty="0" smtClean="0"/>
              <a:t> Radio</a:t>
            </a:r>
            <a:endParaRPr lang="en-US" sz="3200" dirty="0"/>
          </a:p>
        </p:txBody>
      </p:sp>
      <p:pic>
        <p:nvPicPr>
          <p:cNvPr id="4" name="Picture 3" descr="3178-0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435" y="2088972"/>
            <a:ext cx="4131070" cy="3100432"/>
          </a:xfrm>
          <a:prstGeom prst="rect">
            <a:avLst/>
          </a:prstGeom>
        </p:spPr>
      </p:pic>
      <p:pic>
        <p:nvPicPr>
          <p:cNvPr id="6" name="Picture 5" descr="3133-0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461" y="2088972"/>
            <a:ext cx="4162979" cy="31243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748461" y="1011754"/>
            <a:ext cx="41629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solidFill>
                  <a:schemeClr val="tx2"/>
                </a:solidFill>
              </a:rPr>
              <a:t>Adafruit</a:t>
            </a:r>
            <a:r>
              <a:rPr lang="en-US" sz="3200" dirty="0" smtClean="0">
                <a:solidFill>
                  <a:schemeClr val="tx2"/>
                </a:solidFill>
              </a:rPr>
              <a:t> Ultimate GPS </a:t>
            </a:r>
            <a:r>
              <a:rPr lang="en-US" sz="3200" dirty="0" err="1" smtClean="0">
                <a:solidFill>
                  <a:schemeClr val="tx2"/>
                </a:solidFill>
              </a:rPr>
              <a:t>FeatherWing</a:t>
            </a:r>
            <a:endParaRPr lang="en-US" sz="3200" dirty="0">
              <a:solidFill>
                <a:schemeClr val="tx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70435" y="5515429"/>
            <a:ext cx="413107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0"/>
              <a:buChar char=""/>
            </a:pPr>
            <a:r>
              <a:rPr lang="en-US" sz="1600" dirty="0" smtClean="0">
                <a:sym typeface="Wingdings"/>
              </a:rPr>
              <a:t>Microcontroller</a:t>
            </a:r>
          </a:p>
          <a:p>
            <a:pPr marL="285750" indent="-285750">
              <a:buFont typeface="Wingdings" charset="0"/>
              <a:buChar char=""/>
            </a:pPr>
            <a:r>
              <a:rPr lang="en-US" sz="1600" dirty="0" smtClean="0">
                <a:sym typeface="Wingdings"/>
              </a:rPr>
              <a:t>900 MHz Radio Transceiver</a:t>
            </a:r>
          </a:p>
          <a:p>
            <a:pPr marL="285750" indent="-285750">
              <a:buFont typeface="Wingdings" charset="0"/>
              <a:buChar char=""/>
            </a:pPr>
            <a:r>
              <a:rPr lang="en-US" sz="1600" dirty="0" smtClean="0">
                <a:sym typeface="Wingdings"/>
              </a:rPr>
              <a:t>2 Km Line-of-sight </a:t>
            </a:r>
          </a:p>
          <a:p>
            <a:endParaRPr lang="en-US" sz="1600" dirty="0" smtClean="0">
              <a:sym typeface="Wingdings"/>
            </a:endParaRPr>
          </a:p>
          <a:p>
            <a:pPr marL="285750" indent="-285750">
              <a:buFont typeface="Wingdings" charset="0"/>
              <a:buChar char=""/>
            </a:pPr>
            <a:endParaRPr lang="en-U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4748461" y="5515429"/>
            <a:ext cx="413107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0"/>
              <a:buChar char=""/>
            </a:pPr>
            <a:r>
              <a:rPr lang="en-US" sz="1600" dirty="0" smtClean="0">
                <a:sym typeface="Wingdings"/>
              </a:rPr>
              <a:t>Tracks up to 22 satellites</a:t>
            </a:r>
          </a:p>
          <a:p>
            <a:pPr marL="285750" indent="-285750">
              <a:buFont typeface="Wingdings" charset="0"/>
              <a:buChar char=""/>
            </a:pPr>
            <a:r>
              <a:rPr lang="en-US" sz="1600" dirty="0" smtClean="0">
                <a:sym typeface="Wingdings"/>
              </a:rPr>
              <a:t>10 Hz updates</a:t>
            </a:r>
          </a:p>
          <a:p>
            <a:pPr marL="285750" indent="-285750">
              <a:buFont typeface="Wingdings" charset="0"/>
              <a:buChar char=""/>
            </a:pPr>
            <a:r>
              <a:rPr lang="en-US" sz="1600" dirty="0" smtClean="0">
                <a:sym typeface="Wingdings"/>
              </a:rPr>
              <a:t>Low Power Usage</a:t>
            </a:r>
          </a:p>
          <a:p>
            <a:endParaRPr lang="en-US" sz="1600" dirty="0" smtClean="0">
              <a:sym typeface="Wingdings"/>
            </a:endParaRPr>
          </a:p>
          <a:p>
            <a:pPr marL="285750" indent="-285750">
              <a:buFont typeface="Wingdings" charset="0"/>
              <a:buChar char=""/>
            </a:pPr>
            <a:endParaRPr lang="en-US" sz="1600" dirty="0"/>
          </a:p>
        </p:txBody>
      </p:sp>
      <p:sp>
        <p:nvSpPr>
          <p:cNvPr id="3" name="TextBox 2"/>
          <p:cNvSpPr txBox="1"/>
          <p:nvPr/>
        </p:nvSpPr>
        <p:spPr>
          <a:xfrm>
            <a:off x="370435" y="6433250"/>
            <a:ext cx="8509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Estimated cost for complete unit: $110 -$125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4938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2448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52" y="2783879"/>
            <a:ext cx="2917605" cy="3890140"/>
          </a:xfrm>
          <a:prstGeom prst="rect">
            <a:avLst/>
          </a:prstGeom>
        </p:spPr>
      </p:pic>
      <p:pic>
        <p:nvPicPr>
          <p:cNvPr id="7" name="Picture 6" descr="IMG_2450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77" y="313644"/>
            <a:ext cx="2954980" cy="2216235"/>
          </a:xfrm>
          <a:prstGeom prst="rect">
            <a:avLst/>
          </a:prstGeom>
        </p:spPr>
      </p:pic>
      <p:pic>
        <p:nvPicPr>
          <p:cNvPr id="2" name="Picture 1" descr="He'eia Makaha Exchange Directio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9637" y="313644"/>
            <a:ext cx="4854732" cy="6329471"/>
          </a:xfrm>
          <a:prstGeom prst="rect">
            <a:avLst/>
          </a:prstGeom>
        </p:spPr>
      </p:pic>
      <p:pic>
        <p:nvPicPr>
          <p:cNvPr id="3" name="Picture 2" descr="He'eia Makaha heterogenous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9637" y="313644"/>
            <a:ext cx="4854732" cy="6329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329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e'eia Makaha CocoDrift 1 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0687" y="220638"/>
            <a:ext cx="4873171" cy="6353512"/>
          </a:xfrm>
          <a:prstGeom prst="rect">
            <a:avLst/>
          </a:prstGeom>
        </p:spPr>
      </p:pic>
      <p:pic>
        <p:nvPicPr>
          <p:cNvPr id="5" name="Picture 4" descr="He'eia Makaha CocoDrift 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0687" y="220641"/>
            <a:ext cx="4873172" cy="6353513"/>
          </a:xfrm>
          <a:prstGeom prst="rect">
            <a:avLst/>
          </a:prstGeom>
        </p:spPr>
      </p:pic>
      <p:pic>
        <p:nvPicPr>
          <p:cNvPr id="6" name="Picture 5" descr="He'eia Makaha CocoDrift 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0687" y="220639"/>
            <a:ext cx="4873171" cy="63535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35857" y="780143"/>
            <a:ext cx="325483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u="sng" dirty="0" smtClean="0"/>
              <a:t>Deployments</a:t>
            </a:r>
            <a:endParaRPr lang="en-US" sz="2800" u="sng" dirty="0"/>
          </a:p>
          <a:p>
            <a:endParaRPr lang="en-US" u="sng" dirty="0" smtClean="0"/>
          </a:p>
          <a:p>
            <a:r>
              <a:rPr lang="en-US" dirty="0" smtClean="0">
                <a:solidFill>
                  <a:srgbClr val="2DD2EF"/>
                </a:solidFill>
              </a:rPr>
              <a:t>1. </a:t>
            </a:r>
            <a:r>
              <a:rPr lang="en-US" dirty="0" err="1" smtClean="0">
                <a:solidFill>
                  <a:srgbClr val="2DD2EF"/>
                </a:solidFill>
              </a:rPr>
              <a:t>M</a:t>
            </a:r>
            <a:r>
              <a:rPr lang="en-US" dirty="0" err="1" smtClean="0">
                <a:solidFill>
                  <a:srgbClr val="2DD2EF"/>
                </a:solidFill>
              </a:rPr>
              <a:t>ākāhās</a:t>
            </a:r>
            <a:r>
              <a:rPr lang="en-US" dirty="0" smtClean="0">
                <a:solidFill>
                  <a:srgbClr val="2DD2EF"/>
                </a:solidFill>
              </a:rPr>
              <a:t> at low slack tide</a:t>
            </a:r>
            <a:endParaRPr lang="en-US" dirty="0">
              <a:solidFill>
                <a:srgbClr val="2DD2E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5857" y="1881273"/>
            <a:ext cx="3254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u="sng" dirty="0" smtClean="0"/>
          </a:p>
          <a:p>
            <a:r>
              <a:rPr lang="en-US" dirty="0">
                <a:solidFill>
                  <a:srgbClr val="1FCC21"/>
                </a:solidFill>
              </a:rPr>
              <a:t>2</a:t>
            </a:r>
            <a:r>
              <a:rPr lang="en-US" dirty="0" smtClean="0">
                <a:solidFill>
                  <a:srgbClr val="1FCC21"/>
                </a:solidFill>
              </a:rPr>
              <a:t>. West boundary</a:t>
            </a:r>
            <a:endParaRPr lang="en-US" dirty="0">
              <a:solidFill>
                <a:srgbClr val="1FCC2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5857" y="2527604"/>
            <a:ext cx="32548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u="sng" dirty="0" smtClean="0"/>
          </a:p>
          <a:p>
            <a:r>
              <a:rPr lang="en-US" dirty="0" smtClean="0">
                <a:solidFill>
                  <a:srgbClr val="FF0000"/>
                </a:solidFill>
              </a:rPr>
              <a:t>3. Longitudinal axis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0700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Perspective.thmx</Template>
  <TotalTime>400</TotalTime>
  <Words>69</Words>
  <Application>Microsoft Macintosh PowerPoint</Application>
  <PresentationFormat>On-screen Show (4:3)</PresentationFormat>
  <Paragraphs>19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Perspective</vt:lpstr>
      <vt:lpstr>Coconut Drifters Tracking Water Circulation in a Nutshell</vt:lpstr>
      <vt:lpstr>Adafruit Feather MO with LoRa Radio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Coconut Drifters Tracking Water Circulation in a Nutshell</dc:title>
  <dc:creator>Sean Mahaffey</dc:creator>
  <cp:lastModifiedBy>Sean Mahaffey</cp:lastModifiedBy>
  <cp:revision>12</cp:revision>
  <dcterms:created xsi:type="dcterms:W3CDTF">2018-10-08T05:46:33Z</dcterms:created>
  <dcterms:modified xsi:type="dcterms:W3CDTF">2018-10-08T22:43:47Z</dcterms:modified>
</cp:coreProperties>
</file>

<file path=docProps/thumbnail.jpeg>
</file>